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0FF35A-3F79-49F2-BD57-296C1E2638D7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062B1152-5AFD-4834-8CDE-2E163FE49DCF}">
      <dgm:prSet phldrT="[Texto]"/>
      <dgm:spPr/>
      <dgm:t>
        <a:bodyPr/>
        <a:lstStyle/>
        <a:p>
          <a:r>
            <a:rPr lang="es-ES" dirty="0" smtClean="0"/>
            <a:t>Pasos para  elaborar una maqueta</a:t>
          </a:r>
          <a:endParaRPr lang="es-CO" dirty="0"/>
        </a:p>
      </dgm:t>
    </dgm:pt>
    <dgm:pt modelId="{7C2D1C91-4BA1-491E-8C94-10FD82E9B962}" type="parTrans" cxnId="{0C211806-BBA4-42EB-9565-8BA234D3D738}">
      <dgm:prSet/>
      <dgm:spPr/>
      <dgm:t>
        <a:bodyPr/>
        <a:lstStyle/>
        <a:p>
          <a:endParaRPr lang="es-CO"/>
        </a:p>
      </dgm:t>
    </dgm:pt>
    <dgm:pt modelId="{E92F070F-5621-4A39-B6D6-0D9FAD5DE514}" type="sibTrans" cxnId="{0C211806-BBA4-42EB-9565-8BA234D3D738}">
      <dgm:prSet/>
      <dgm:spPr/>
      <dgm:t>
        <a:bodyPr/>
        <a:lstStyle/>
        <a:p>
          <a:endParaRPr lang="es-CO"/>
        </a:p>
      </dgm:t>
    </dgm:pt>
    <dgm:pt modelId="{21234F0D-EC5E-440B-A815-089C0496B74F}">
      <dgm:prSet phldrT="[Texto]"/>
      <dgm:spPr/>
      <dgm:t>
        <a:bodyPr/>
        <a:lstStyle/>
        <a:p>
          <a:r>
            <a:rPr lang="es-ES" dirty="0" smtClean="0"/>
            <a:t>Definir el material para elaborar la maqueta</a:t>
          </a:r>
          <a:endParaRPr lang="es-CO" dirty="0"/>
        </a:p>
      </dgm:t>
    </dgm:pt>
    <dgm:pt modelId="{E4A7D289-A11D-409D-B09B-F4DCB852D38B}" type="parTrans" cxnId="{1CA1D88D-6713-4819-861D-7E18A4B7F522}">
      <dgm:prSet/>
      <dgm:spPr/>
      <dgm:t>
        <a:bodyPr/>
        <a:lstStyle/>
        <a:p>
          <a:endParaRPr lang="es-CO"/>
        </a:p>
      </dgm:t>
    </dgm:pt>
    <dgm:pt modelId="{664185EF-9401-4241-8F5B-A5189FED1366}" type="sibTrans" cxnId="{1CA1D88D-6713-4819-861D-7E18A4B7F522}">
      <dgm:prSet/>
      <dgm:spPr/>
      <dgm:t>
        <a:bodyPr/>
        <a:lstStyle/>
        <a:p>
          <a:endParaRPr lang="es-CO"/>
        </a:p>
      </dgm:t>
    </dgm:pt>
    <dgm:pt modelId="{BBA8619B-C766-4DAE-BF2E-5047860CB942}">
      <dgm:prSet phldrT="[Texto]"/>
      <dgm:spPr/>
      <dgm:t>
        <a:bodyPr/>
        <a:lstStyle/>
        <a:p>
          <a:r>
            <a:rPr lang="es-ES" dirty="0" smtClean="0"/>
            <a:t>Definir los materiales con los que se realizara la maqueta</a:t>
          </a:r>
          <a:endParaRPr lang="es-CO" dirty="0"/>
        </a:p>
      </dgm:t>
    </dgm:pt>
    <dgm:pt modelId="{ADF515B3-ADCE-4BA9-916A-9F39FF45D497}" type="parTrans" cxnId="{E4D52FE6-B144-4560-AADF-67C92CEBA140}">
      <dgm:prSet/>
      <dgm:spPr/>
      <dgm:t>
        <a:bodyPr/>
        <a:lstStyle/>
        <a:p>
          <a:endParaRPr lang="es-CO"/>
        </a:p>
      </dgm:t>
    </dgm:pt>
    <dgm:pt modelId="{C4B23E7C-DC55-42CF-8CDF-1602447DFE03}" type="sibTrans" cxnId="{E4D52FE6-B144-4560-AADF-67C92CEBA140}">
      <dgm:prSet/>
      <dgm:spPr/>
      <dgm:t>
        <a:bodyPr/>
        <a:lstStyle/>
        <a:p>
          <a:endParaRPr lang="es-CO"/>
        </a:p>
      </dgm:t>
    </dgm:pt>
    <dgm:pt modelId="{403B8B75-88E0-4E9C-90B3-C89C6E87EA92}">
      <dgm:prSet phldrT="[Texto]"/>
      <dgm:spPr/>
      <dgm:t>
        <a:bodyPr/>
        <a:lstStyle/>
        <a:p>
          <a:r>
            <a:rPr lang="es-ES" dirty="0" smtClean="0"/>
            <a:t>Elaborar una etiqueta (Nombre, grado, fecha, nombre del proyecto)</a:t>
          </a:r>
          <a:endParaRPr lang="es-CO" dirty="0"/>
        </a:p>
      </dgm:t>
    </dgm:pt>
    <dgm:pt modelId="{C1FB3D7F-AE03-4836-825C-FA66EB336516}" type="parTrans" cxnId="{DC1C9349-1080-4673-BE7E-BF5291D718AA}">
      <dgm:prSet/>
      <dgm:spPr/>
      <dgm:t>
        <a:bodyPr/>
        <a:lstStyle/>
        <a:p>
          <a:endParaRPr lang="es-CO"/>
        </a:p>
      </dgm:t>
    </dgm:pt>
    <dgm:pt modelId="{746608B0-DEB6-4AD8-B8FD-1F68AA3038D2}" type="sibTrans" cxnId="{DC1C9349-1080-4673-BE7E-BF5291D718AA}">
      <dgm:prSet/>
      <dgm:spPr/>
      <dgm:t>
        <a:bodyPr/>
        <a:lstStyle/>
        <a:p>
          <a:endParaRPr lang="es-CO"/>
        </a:p>
      </dgm:t>
    </dgm:pt>
    <dgm:pt modelId="{D7FC5D8C-BA7A-4E6A-BB9D-4E3151ED07B6}">
      <dgm:prSet phldrT="[Texto]"/>
      <dgm:spPr/>
      <dgm:t>
        <a:bodyPr/>
        <a:lstStyle/>
        <a:p>
          <a:r>
            <a:rPr lang="es-ES" dirty="0" smtClean="0"/>
            <a:t>Elaborar un dibujo de lo que será la maqueta</a:t>
          </a:r>
          <a:endParaRPr lang="es-CO" dirty="0"/>
        </a:p>
      </dgm:t>
    </dgm:pt>
    <dgm:pt modelId="{36186927-CE67-4C94-996B-C80FE5C98712}" type="parTrans" cxnId="{C92654E6-A075-446A-B1C0-255F9A08B0C2}">
      <dgm:prSet/>
      <dgm:spPr/>
      <dgm:t>
        <a:bodyPr/>
        <a:lstStyle/>
        <a:p>
          <a:endParaRPr lang="es-CO"/>
        </a:p>
      </dgm:t>
    </dgm:pt>
    <dgm:pt modelId="{D1368640-2A99-4E83-BB30-A9C0816886DF}" type="sibTrans" cxnId="{C92654E6-A075-446A-B1C0-255F9A08B0C2}">
      <dgm:prSet/>
      <dgm:spPr/>
      <dgm:t>
        <a:bodyPr/>
        <a:lstStyle/>
        <a:p>
          <a:endParaRPr lang="es-CO"/>
        </a:p>
      </dgm:t>
    </dgm:pt>
    <dgm:pt modelId="{592EF444-00E9-49A4-95FB-56652CB625B9}" type="pres">
      <dgm:prSet presAssocID="{440FF35A-3F79-49F2-BD57-296C1E2638D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EA3B1CB-4277-4B01-9D85-719CB94A5927}" type="pres">
      <dgm:prSet presAssocID="{062B1152-5AFD-4834-8CDE-2E163FE49DCF}" presName="centerShape" presStyleLbl="node0" presStyleIdx="0" presStyleCnt="1" custAng="0"/>
      <dgm:spPr/>
      <dgm:t>
        <a:bodyPr/>
        <a:lstStyle/>
        <a:p>
          <a:endParaRPr lang="es-CO"/>
        </a:p>
      </dgm:t>
    </dgm:pt>
    <dgm:pt modelId="{89DCD3AF-89F5-45D2-81CF-18E778C5FA20}" type="pres">
      <dgm:prSet presAssocID="{E4A7D289-A11D-409D-B09B-F4DCB852D38B}" presName="Name9" presStyleLbl="parChTrans1D2" presStyleIdx="0" presStyleCnt="4"/>
      <dgm:spPr/>
    </dgm:pt>
    <dgm:pt modelId="{23F672DC-5C48-4552-BB11-81754B3371DF}" type="pres">
      <dgm:prSet presAssocID="{E4A7D289-A11D-409D-B09B-F4DCB852D38B}" presName="connTx" presStyleLbl="parChTrans1D2" presStyleIdx="0" presStyleCnt="4"/>
      <dgm:spPr/>
    </dgm:pt>
    <dgm:pt modelId="{0A31A9B1-AB58-468A-AEE2-920095D64395}" type="pres">
      <dgm:prSet presAssocID="{21234F0D-EC5E-440B-A815-089C0496B74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76E80C3-73B8-4F34-B2B3-F80557836852}" type="pres">
      <dgm:prSet presAssocID="{ADF515B3-ADCE-4BA9-916A-9F39FF45D497}" presName="Name9" presStyleLbl="parChTrans1D2" presStyleIdx="1" presStyleCnt="4"/>
      <dgm:spPr/>
    </dgm:pt>
    <dgm:pt modelId="{23447AEE-A77B-4A13-9A50-627993FDD230}" type="pres">
      <dgm:prSet presAssocID="{ADF515B3-ADCE-4BA9-916A-9F39FF45D497}" presName="connTx" presStyleLbl="parChTrans1D2" presStyleIdx="1" presStyleCnt="4"/>
      <dgm:spPr/>
    </dgm:pt>
    <dgm:pt modelId="{AD202B78-6A3D-4549-A45B-E5B1913166D9}" type="pres">
      <dgm:prSet presAssocID="{BBA8619B-C766-4DAE-BF2E-5047860CB942}" presName="node" presStyleLbl="node1" presStyleIdx="1" presStyleCnt="4">
        <dgm:presLayoutVars>
          <dgm:bulletEnabled val="1"/>
        </dgm:presLayoutVars>
      </dgm:prSet>
      <dgm:spPr/>
    </dgm:pt>
    <dgm:pt modelId="{BA1B2E6B-ABFB-4054-B3F2-4ADF7B2BD497}" type="pres">
      <dgm:prSet presAssocID="{C1FB3D7F-AE03-4836-825C-FA66EB336516}" presName="Name9" presStyleLbl="parChTrans1D2" presStyleIdx="2" presStyleCnt="4"/>
      <dgm:spPr/>
    </dgm:pt>
    <dgm:pt modelId="{B4D38433-C627-4E78-B839-7952FD57CBAF}" type="pres">
      <dgm:prSet presAssocID="{C1FB3D7F-AE03-4836-825C-FA66EB336516}" presName="connTx" presStyleLbl="parChTrans1D2" presStyleIdx="2" presStyleCnt="4"/>
      <dgm:spPr/>
    </dgm:pt>
    <dgm:pt modelId="{0862D4A6-C606-4F79-9308-E8B4D53F9D72}" type="pres">
      <dgm:prSet presAssocID="{403B8B75-88E0-4E9C-90B3-C89C6E87EA9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9067273-E98A-40F3-992C-2A925E39262F}" type="pres">
      <dgm:prSet presAssocID="{36186927-CE67-4C94-996B-C80FE5C98712}" presName="Name9" presStyleLbl="parChTrans1D2" presStyleIdx="3" presStyleCnt="4"/>
      <dgm:spPr/>
    </dgm:pt>
    <dgm:pt modelId="{12262FBF-E3CB-4A4A-9C4E-A11556322FAC}" type="pres">
      <dgm:prSet presAssocID="{36186927-CE67-4C94-996B-C80FE5C98712}" presName="connTx" presStyleLbl="parChTrans1D2" presStyleIdx="3" presStyleCnt="4"/>
      <dgm:spPr/>
    </dgm:pt>
    <dgm:pt modelId="{89D42F1A-DD6E-4DA8-9662-9A1B911B88D9}" type="pres">
      <dgm:prSet presAssocID="{D7FC5D8C-BA7A-4E6A-BB9D-4E3151ED07B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1CA1D88D-6713-4819-861D-7E18A4B7F522}" srcId="{062B1152-5AFD-4834-8CDE-2E163FE49DCF}" destId="{21234F0D-EC5E-440B-A815-089C0496B74F}" srcOrd="0" destOrd="0" parTransId="{E4A7D289-A11D-409D-B09B-F4DCB852D38B}" sibTransId="{664185EF-9401-4241-8F5B-A5189FED1366}"/>
    <dgm:cxn modelId="{9E46B6BC-AFEB-4905-A0DC-3F9C865DF29E}" type="presOf" srcId="{062B1152-5AFD-4834-8CDE-2E163FE49DCF}" destId="{BEA3B1CB-4277-4B01-9D85-719CB94A5927}" srcOrd="0" destOrd="0" presId="urn:microsoft.com/office/officeart/2005/8/layout/radial1"/>
    <dgm:cxn modelId="{352C2BD8-04DA-4EFF-88CA-78203149A6ED}" type="presOf" srcId="{D7FC5D8C-BA7A-4E6A-BB9D-4E3151ED07B6}" destId="{89D42F1A-DD6E-4DA8-9662-9A1B911B88D9}" srcOrd="0" destOrd="0" presId="urn:microsoft.com/office/officeart/2005/8/layout/radial1"/>
    <dgm:cxn modelId="{A6659372-4A33-4791-A84E-AEAE4EC42B09}" type="presOf" srcId="{440FF35A-3F79-49F2-BD57-296C1E2638D7}" destId="{592EF444-00E9-49A4-95FB-56652CB625B9}" srcOrd="0" destOrd="0" presId="urn:microsoft.com/office/officeart/2005/8/layout/radial1"/>
    <dgm:cxn modelId="{23538712-FEA9-4AE3-94C4-F062F625EA53}" type="presOf" srcId="{BBA8619B-C766-4DAE-BF2E-5047860CB942}" destId="{AD202B78-6A3D-4549-A45B-E5B1913166D9}" srcOrd="0" destOrd="0" presId="urn:microsoft.com/office/officeart/2005/8/layout/radial1"/>
    <dgm:cxn modelId="{73BABC0E-8B34-45B3-880C-CB9CBD300A25}" type="presOf" srcId="{21234F0D-EC5E-440B-A815-089C0496B74F}" destId="{0A31A9B1-AB58-468A-AEE2-920095D64395}" srcOrd="0" destOrd="0" presId="urn:microsoft.com/office/officeart/2005/8/layout/radial1"/>
    <dgm:cxn modelId="{DC1C9349-1080-4673-BE7E-BF5291D718AA}" srcId="{062B1152-5AFD-4834-8CDE-2E163FE49DCF}" destId="{403B8B75-88E0-4E9C-90B3-C89C6E87EA92}" srcOrd="2" destOrd="0" parTransId="{C1FB3D7F-AE03-4836-825C-FA66EB336516}" sibTransId="{746608B0-DEB6-4AD8-B8FD-1F68AA3038D2}"/>
    <dgm:cxn modelId="{A3DB6CED-DF75-4878-B362-5192BE6E92D9}" type="presOf" srcId="{ADF515B3-ADCE-4BA9-916A-9F39FF45D497}" destId="{276E80C3-73B8-4F34-B2B3-F80557836852}" srcOrd="0" destOrd="0" presId="urn:microsoft.com/office/officeart/2005/8/layout/radial1"/>
    <dgm:cxn modelId="{E4D52FE6-B144-4560-AADF-67C92CEBA140}" srcId="{062B1152-5AFD-4834-8CDE-2E163FE49DCF}" destId="{BBA8619B-C766-4DAE-BF2E-5047860CB942}" srcOrd="1" destOrd="0" parTransId="{ADF515B3-ADCE-4BA9-916A-9F39FF45D497}" sibTransId="{C4B23E7C-DC55-42CF-8CDF-1602447DFE03}"/>
    <dgm:cxn modelId="{DA04F8B9-375C-4071-87EE-08FF8A60398D}" type="presOf" srcId="{E4A7D289-A11D-409D-B09B-F4DCB852D38B}" destId="{89DCD3AF-89F5-45D2-81CF-18E778C5FA20}" srcOrd="0" destOrd="0" presId="urn:microsoft.com/office/officeart/2005/8/layout/radial1"/>
    <dgm:cxn modelId="{C92654E6-A075-446A-B1C0-255F9A08B0C2}" srcId="{062B1152-5AFD-4834-8CDE-2E163FE49DCF}" destId="{D7FC5D8C-BA7A-4E6A-BB9D-4E3151ED07B6}" srcOrd="3" destOrd="0" parTransId="{36186927-CE67-4C94-996B-C80FE5C98712}" sibTransId="{D1368640-2A99-4E83-BB30-A9C0816886DF}"/>
    <dgm:cxn modelId="{33E47D74-059A-4718-A4F5-2F868EAEC856}" type="presOf" srcId="{E4A7D289-A11D-409D-B09B-F4DCB852D38B}" destId="{23F672DC-5C48-4552-BB11-81754B3371DF}" srcOrd="1" destOrd="0" presId="urn:microsoft.com/office/officeart/2005/8/layout/radial1"/>
    <dgm:cxn modelId="{8C6336D6-F093-41B1-9EAB-5D702B4681EE}" type="presOf" srcId="{403B8B75-88E0-4E9C-90B3-C89C6E87EA92}" destId="{0862D4A6-C606-4F79-9308-E8B4D53F9D72}" srcOrd="0" destOrd="0" presId="urn:microsoft.com/office/officeart/2005/8/layout/radial1"/>
    <dgm:cxn modelId="{0C211806-BBA4-42EB-9565-8BA234D3D738}" srcId="{440FF35A-3F79-49F2-BD57-296C1E2638D7}" destId="{062B1152-5AFD-4834-8CDE-2E163FE49DCF}" srcOrd="0" destOrd="0" parTransId="{7C2D1C91-4BA1-491E-8C94-10FD82E9B962}" sibTransId="{E92F070F-5621-4A39-B6D6-0D9FAD5DE514}"/>
    <dgm:cxn modelId="{DF6C7954-B80F-465F-BCA8-5E71926B683D}" type="presOf" srcId="{36186927-CE67-4C94-996B-C80FE5C98712}" destId="{A9067273-E98A-40F3-992C-2A925E39262F}" srcOrd="0" destOrd="0" presId="urn:microsoft.com/office/officeart/2005/8/layout/radial1"/>
    <dgm:cxn modelId="{A58B4E8E-F108-464F-BC57-123D656FC1F6}" type="presOf" srcId="{C1FB3D7F-AE03-4836-825C-FA66EB336516}" destId="{B4D38433-C627-4E78-B839-7952FD57CBAF}" srcOrd="1" destOrd="0" presId="urn:microsoft.com/office/officeart/2005/8/layout/radial1"/>
    <dgm:cxn modelId="{F1827DC0-6CA6-4C57-9869-731A1D50F6D4}" type="presOf" srcId="{ADF515B3-ADCE-4BA9-916A-9F39FF45D497}" destId="{23447AEE-A77B-4A13-9A50-627993FDD230}" srcOrd="1" destOrd="0" presId="urn:microsoft.com/office/officeart/2005/8/layout/radial1"/>
    <dgm:cxn modelId="{11466793-251C-4891-9402-9ADE300AEB29}" type="presOf" srcId="{C1FB3D7F-AE03-4836-825C-FA66EB336516}" destId="{BA1B2E6B-ABFB-4054-B3F2-4ADF7B2BD497}" srcOrd="0" destOrd="0" presId="urn:microsoft.com/office/officeart/2005/8/layout/radial1"/>
    <dgm:cxn modelId="{F773397C-3934-4732-8E2A-96D295A2FBC4}" type="presOf" srcId="{36186927-CE67-4C94-996B-C80FE5C98712}" destId="{12262FBF-E3CB-4A4A-9C4E-A11556322FAC}" srcOrd="1" destOrd="0" presId="urn:microsoft.com/office/officeart/2005/8/layout/radial1"/>
    <dgm:cxn modelId="{22006557-62C7-45FA-9003-20BA11BD6F73}" type="presParOf" srcId="{592EF444-00E9-49A4-95FB-56652CB625B9}" destId="{BEA3B1CB-4277-4B01-9D85-719CB94A5927}" srcOrd="0" destOrd="0" presId="urn:microsoft.com/office/officeart/2005/8/layout/radial1"/>
    <dgm:cxn modelId="{DA427D5C-9E85-4D2C-ADF1-8EB808587EDC}" type="presParOf" srcId="{592EF444-00E9-49A4-95FB-56652CB625B9}" destId="{89DCD3AF-89F5-45D2-81CF-18E778C5FA20}" srcOrd="1" destOrd="0" presId="urn:microsoft.com/office/officeart/2005/8/layout/radial1"/>
    <dgm:cxn modelId="{92C6C025-383C-4EB5-81E1-09BA08728C5C}" type="presParOf" srcId="{89DCD3AF-89F5-45D2-81CF-18E778C5FA20}" destId="{23F672DC-5C48-4552-BB11-81754B3371DF}" srcOrd="0" destOrd="0" presId="urn:microsoft.com/office/officeart/2005/8/layout/radial1"/>
    <dgm:cxn modelId="{E647A83E-6794-4B50-9520-DE30C7AEC50E}" type="presParOf" srcId="{592EF444-00E9-49A4-95FB-56652CB625B9}" destId="{0A31A9B1-AB58-468A-AEE2-920095D64395}" srcOrd="2" destOrd="0" presId="urn:microsoft.com/office/officeart/2005/8/layout/radial1"/>
    <dgm:cxn modelId="{A17E80D4-FBE1-430B-A044-EF053CE5F7AA}" type="presParOf" srcId="{592EF444-00E9-49A4-95FB-56652CB625B9}" destId="{276E80C3-73B8-4F34-B2B3-F80557836852}" srcOrd="3" destOrd="0" presId="urn:microsoft.com/office/officeart/2005/8/layout/radial1"/>
    <dgm:cxn modelId="{A674DA87-9FE2-4336-B2A3-A88F4864FC70}" type="presParOf" srcId="{276E80C3-73B8-4F34-B2B3-F80557836852}" destId="{23447AEE-A77B-4A13-9A50-627993FDD230}" srcOrd="0" destOrd="0" presId="urn:microsoft.com/office/officeart/2005/8/layout/radial1"/>
    <dgm:cxn modelId="{2788771B-9D65-4B7B-9466-12A177B7BAB0}" type="presParOf" srcId="{592EF444-00E9-49A4-95FB-56652CB625B9}" destId="{AD202B78-6A3D-4549-A45B-E5B1913166D9}" srcOrd="4" destOrd="0" presId="urn:microsoft.com/office/officeart/2005/8/layout/radial1"/>
    <dgm:cxn modelId="{D35DC5AA-21EC-4822-95EF-8978C2A0AFD7}" type="presParOf" srcId="{592EF444-00E9-49A4-95FB-56652CB625B9}" destId="{BA1B2E6B-ABFB-4054-B3F2-4ADF7B2BD497}" srcOrd="5" destOrd="0" presId="urn:microsoft.com/office/officeart/2005/8/layout/radial1"/>
    <dgm:cxn modelId="{510C6275-CB91-4D15-8A0A-F33B4ADE831A}" type="presParOf" srcId="{BA1B2E6B-ABFB-4054-B3F2-4ADF7B2BD497}" destId="{B4D38433-C627-4E78-B839-7952FD57CBAF}" srcOrd="0" destOrd="0" presId="urn:microsoft.com/office/officeart/2005/8/layout/radial1"/>
    <dgm:cxn modelId="{6A53B303-E4B0-432D-8030-B14668675D25}" type="presParOf" srcId="{592EF444-00E9-49A4-95FB-56652CB625B9}" destId="{0862D4A6-C606-4F79-9308-E8B4D53F9D72}" srcOrd="6" destOrd="0" presId="urn:microsoft.com/office/officeart/2005/8/layout/radial1"/>
    <dgm:cxn modelId="{B9BC45C2-28AB-4EEC-A666-5B2883650276}" type="presParOf" srcId="{592EF444-00E9-49A4-95FB-56652CB625B9}" destId="{A9067273-E98A-40F3-992C-2A925E39262F}" srcOrd="7" destOrd="0" presId="urn:microsoft.com/office/officeart/2005/8/layout/radial1"/>
    <dgm:cxn modelId="{99B379EA-B913-4EA8-AF1B-02D5C74E36C8}" type="presParOf" srcId="{A9067273-E98A-40F3-992C-2A925E39262F}" destId="{12262FBF-E3CB-4A4A-9C4E-A11556322FAC}" srcOrd="0" destOrd="0" presId="urn:microsoft.com/office/officeart/2005/8/layout/radial1"/>
    <dgm:cxn modelId="{A23007D7-E39B-4303-BD49-8C89CB5B9C59}" type="presParOf" srcId="{592EF444-00E9-49A4-95FB-56652CB625B9}" destId="{89D42F1A-DD6E-4DA8-9662-9A1B911B88D9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A3B1CB-4277-4B01-9D85-719CB94A5927}">
      <dsp:nvSpPr>
        <dsp:cNvPr id="0" name=""/>
        <dsp:cNvSpPr/>
      </dsp:nvSpPr>
      <dsp:spPr>
        <a:xfrm>
          <a:off x="3486931" y="1635112"/>
          <a:ext cx="1255737" cy="12557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Pasos para  elaborar una maqueta</a:t>
          </a:r>
          <a:endParaRPr lang="es-CO" sz="1500" kern="1200" dirty="0"/>
        </a:p>
      </dsp:txBody>
      <dsp:txXfrm>
        <a:off x="3670829" y="1819010"/>
        <a:ext cx="887941" cy="887941"/>
      </dsp:txXfrm>
    </dsp:sp>
    <dsp:sp modelId="{89DCD3AF-89F5-45D2-81CF-18E778C5FA20}">
      <dsp:nvSpPr>
        <dsp:cNvPr id="0" name=""/>
        <dsp:cNvSpPr/>
      </dsp:nvSpPr>
      <dsp:spPr>
        <a:xfrm rot="16200000">
          <a:off x="3926349" y="1432929"/>
          <a:ext cx="376900" cy="27465"/>
        </a:xfrm>
        <a:custGeom>
          <a:avLst/>
          <a:gdLst/>
          <a:ahLst/>
          <a:cxnLst/>
          <a:rect l="0" t="0" r="0" b="0"/>
          <a:pathLst>
            <a:path>
              <a:moveTo>
                <a:pt x="0" y="13732"/>
              </a:moveTo>
              <a:lnTo>
                <a:pt x="376900" y="137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4105377" y="1437239"/>
        <a:ext cx="18845" cy="18845"/>
      </dsp:txXfrm>
    </dsp:sp>
    <dsp:sp modelId="{0A31A9B1-AB58-468A-AEE2-920095D64395}">
      <dsp:nvSpPr>
        <dsp:cNvPr id="0" name=""/>
        <dsp:cNvSpPr/>
      </dsp:nvSpPr>
      <dsp:spPr>
        <a:xfrm>
          <a:off x="3486931" y="2474"/>
          <a:ext cx="1255737" cy="12557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Definir el material para elaborar la maqueta</a:t>
          </a:r>
          <a:endParaRPr lang="es-CO" sz="1000" kern="1200" dirty="0"/>
        </a:p>
      </dsp:txBody>
      <dsp:txXfrm>
        <a:off x="3670829" y="186372"/>
        <a:ext cx="887941" cy="887941"/>
      </dsp:txXfrm>
    </dsp:sp>
    <dsp:sp modelId="{276E80C3-73B8-4F34-B2B3-F80557836852}">
      <dsp:nvSpPr>
        <dsp:cNvPr id="0" name=""/>
        <dsp:cNvSpPr/>
      </dsp:nvSpPr>
      <dsp:spPr>
        <a:xfrm>
          <a:off x="4742668" y="2249248"/>
          <a:ext cx="376900" cy="27465"/>
        </a:xfrm>
        <a:custGeom>
          <a:avLst/>
          <a:gdLst/>
          <a:ahLst/>
          <a:cxnLst/>
          <a:rect l="0" t="0" r="0" b="0"/>
          <a:pathLst>
            <a:path>
              <a:moveTo>
                <a:pt x="0" y="13732"/>
              </a:moveTo>
              <a:lnTo>
                <a:pt x="376900" y="137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4921696" y="2253558"/>
        <a:ext cx="18845" cy="18845"/>
      </dsp:txXfrm>
    </dsp:sp>
    <dsp:sp modelId="{AD202B78-6A3D-4549-A45B-E5B1913166D9}">
      <dsp:nvSpPr>
        <dsp:cNvPr id="0" name=""/>
        <dsp:cNvSpPr/>
      </dsp:nvSpPr>
      <dsp:spPr>
        <a:xfrm>
          <a:off x="5119569" y="1635112"/>
          <a:ext cx="1255737" cy="12557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Definir los materiales con los que se realizara la maqueta</a:t>
          </a:r>
          <a:endParaRPr lang="es-CO" sz="1000" kern="1200" dirty="0"/>
        </a:p>
      </dsp:txBody>
      <dsp:txXfrm>
        <a:off x="5303467" y="1819010"/>
        <a:ext cx="887941" cy="887941"/>
      </dsp:txXfrm>
    </dsp:sp>
    <dsp:sp modelId="{BA1B2E6B-ABFB-4054-B3F2-4ADF7B2BD497}">
      <dsp:nvSpPr>
        <dsp:cNvPr id="0" name=""/>
        <dsp:cNvSpPr/>
      </dsp:nvSpPr>
      <dsp:spPr>
        <a:xfrm rot="5400000">
          <a:off x="3926349" y="3065567"/>
          <a:ext cx="376900" cy="27465"/>
        </a:xfrm>
        <a:custGeom>
          <a:avLst/>
          <a:gdLst/>
          <a:ahLst/>
          <a:cxnLst/>
          <a:rect l="0" t="0" r="0" b="0"/>
          <a:pathLst>
            <a:path>
              <a:moveTo>
                <a:pt x="0" y="13732"/>
              </a:moveTo>
              <a:lnTo>
                <a:pt x="376900" y="137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4105377" y="3069878"/>
        <a:ext cx="18845" cy="18845"/>
      </dsp:txXfrm>
    </dsp:sp>
    <dsp:sp modelId="{0862D4A6-C606-4F79-9308-E8B4D53F9D72}">
      <dsp:nvSpPr>
        <dsp:cNvPr id="0" name=""/>
        <dsp:cNvSpPr/>
      </dsp:nvSpPr>
      <dsp:spPr>
        <a:xfrm>
          <a:off x="3486931" y="3267751"/>
          <a:ext cx="1255737" cy="12557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Elaborar una etiqueta (Nombre, grado, fecha, nombre del proyecto)</a:t>
          </a:r>
          <a:endParaRPr lang="es-CO" sz="1000" kern="1200" dirty="0"/>
        </a:p>
      </dsp:txBody>
      <dsp:txXfrm>
        <a:off x="3670829" y="3451649"/>
        <a:ext cx="887941" cy="887941"/>
      </dsp:txXfrm>
    </dsp:sp>
    <dsp:sp modelId="{A9067273-E98A-40F3-992C-2A925E39262F}">
      <dsp:nvSpPr>
        <dsp:cNvPr id="0" name=""/>
        <dsp:cNvSpPr/>
      </dsp:nvSpPr>
      <dsp:spPr>
        <a:xfrm rot="10800000">
          <a:off x="3110030" y="2249248"/>
          <a:ext cx="376900" cy="27465"/>
        </a:xfrm>
        <a:custGeom>
          <a:avLst/>
          <a:gdLst/>
          <a:ahLst/>
          <a:cxnLst/>
          <a:rect l="0" t="0" r="0" b="0"/>
          <a:pathLst>
            <a:path>
              <a:moveTo>
                <a:pt x="0" y="13732"/>
              </a:moveTo>
              <a:lnTo>
                <a:pt x="376900" y="137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 rot="10800000">
        <a:off x="3289058" y="2253558"/>
        <a:ext cx="18845" cy="18845"/>
      </dsp:txXfrm>
    </dsp:sp>
    <dsp:sp modelId="{89D42F1A-DD6E-4DA8-9662-9A1B911B88D9}">
      <dsp:nvSpPr>
        <dsp:cNvPr id="0" name=""/>
        <dsp:cNvSpPr/>
      </dsp:nvSpPr>
      <dsp:spPr>
        <a:xfrm>
          <a:off x="1854293" y="1635112"/>
          <a:ext cx="1255737" cy="12557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Elaborar un dibujo de lo que será la maqueta</a:t>
          </a:r>
          <a:endParaRPr lang="es-CO" sz="1000" kern="1200" dirty="0"/>
        </a:p>
      </dsp:txBody>
      <dsp:txXfrm>
        <a:off x="2038191" y="1819010"/>
        <a:ext cx="887941" cy="8879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10853-5095-44CD-8C92-FA46F7C77AC8}" type="datetimeFigureOut">
              <a:rPr lang="es-CO" smtClean="0"/>
              <a:t>14/04/2015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A66B-555F-436F-BBE9-40C813D58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5701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10853-5095-44CD-8C92-FA46F7C77AC8}" type="datetimeFigureOut">
              <a:rPr lang="es-CO" smtClean="0"/>
              <a:t>14/04/2015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A66B-555F-436F-BBE9-40C813D58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79844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10853-5095-44CD-8C92-FA46F7C77AC8}" type="datetimeFigureOut">
              <a:rPr lang="es-CO" smtClean="0"/>
              <a:t>14/04/2015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A66B-555F-436F-BBE9-40C813D58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2086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10853-5095-44CD-8C92-FA46F7C77AC8}" type="datetimeFigureOut">
              <a:rPr lang="es-CO" smtClean="0"/>
              <a:t>14/04/2015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A66B-555F-436F-BBE9-40C813D58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9822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10853-5095-44CD-8C92-FA46F7C77AC8}" type="datetimeFigureOut">
              <a:rPr lang="es-CO" smtClean="0"/>
              <a:t>14/04/2015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A66B-555F-436F-BBE9-40C813D58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36752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10853-5095-44CD-8C92-FA46F7C77AC8}" type="datetimeFigureOut">
              <a:rPr lang="es-CO" smtClean="0"/>
              <a:t>14/04/2015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A66B-555F-436F-BBE9-40C813D58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55423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10853-5095-44CD-8C92-FA46F7C77AC8}" type="datetimeFigureOut">
              <a:rPr lang="es-CO" smtClean="0"/>
              <a:t>14/04/2015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A66B-555F-436F-BBE9-40C813D58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5067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10853-5095-44CD-8C92-FA46F7C77AC8}" type="datetimeFigureOut">
              <a:rPr lang="es-CO" smtClean="0"/>
              <a:t>14/04/2015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A66B-555F-436F-BBE9-40C813D58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39968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10853-5095-44CD-8C92-FA46F7C77AC8}" type="datetimeFigureOut">
              <a:rPr lang="es-CO" smtClean="0"/>
              <a:t>14/04/2015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A66B-555F-436F-BBE9-40C813D58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38348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10853-5095-44CD-8C92-FA46F7C77AC8}" type="datetimeFigureOut">
              <a:rPr lang="es-CO" smtClean="0"/>
              <a:t>14/04/2015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A66B-555F-436F-BBE9-40C813D58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392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10853-5095-44CD-8C92-FA46F7C77AC8}" type="datetimeFigureOut">
              <a:rPr lang="es-CO" smtClean="0"/>
              <a:t>14/04/2015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A66B-555F-436F-BBE9-40C813D58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449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10853-5095-44CD-8C92-FA46F7C77AC8}" type="datetimeFigureOut">
              <a:rPr lang="es-CO" smtClean="0"/>
              <a:t>14/04/2015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5A66B-555F-436F-BBE9-40C813D586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43214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es-ES" dirty="0" smtClean="0"/>
              <a:t>PORTADA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6400800" cy="4200872"/>
          </a:xfrm>
        </p:spPr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2555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MAPA MENTAL</a:t>
            </a:r>
            <a:endParaRPr lang="es-CO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94006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495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CONCLUSIONES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351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49</Words>
  <Application>Microsoft Office PowerPoint</Application>
  <PresentationFormat>Presentación en pantalla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PORTADA</vt:lpstr>
      <vt:lpstr>MAPA MENTAL</vt:lpstr>
      <vt:lpstr>CONCLUSIONES</vt:lpstr>
    </vt:vector>
  </TitlesOfParts>
  <Company>Secretaria de Educacion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PORTADA</dc:title>
  <dc:creator>IE</dc:creator>
  <cp:lastModifiedBy>IE</cp:lastModifiedBy>
  <cp:revision>2</cp:revision>
  <dcterms:created xsi:type="dcterms:W3CDTF">2015-04-15T00:27:11Z</dcterms:created>
  <dcterms:modified xsi:type="dcterms:W3CDTF">2015-04-15T00:43:13Z</dcterms:modified>
</cp:coreProperties>
</file>